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94615" autoAdjust="0"/>
  </p:normalViewPr>
  <p:slideViewPr>
    <p:cSldViewPr>
      <p:cViewPr varScale="1">
        <p:scale>
          <a:sx n="64" d="100"/>
          <a:sy n="64" d="100"/>
        </p:scale>
        <p:origin x="15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8911-D1C6-443B-A04D-E8C76F81975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C50A4-1F61-4994-B5B9-622E4FABD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5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                                  МБОУ «ДЖЕМИКЕНТСКАЯ СОШ» ИМЕНИ  Г. АЛИЕВА	ХАЛИЛОВА  СУРБЕТ ЧОБАНОВНА УЧИТЕЛЬ НЕМЕЦКОГО ЯЗЫКА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C50A4-1F61-4994-B5B9-622E4FABD0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2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4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4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4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4000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undsch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-199115"/>
            <a:ext cx="9296400" cy="6568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4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ude-eaafdbcaaa-7f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952931" cy="6079574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ie-besten-freunde-sind-nicht-die-die-du-jeden-tag-siehst-sondern-die-die-du-in-deinem-herzen-has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835" b="8835"/>
          <a:stretch>
            <a:fillRect/>
          </a:stretch>
        </p:blipFill>
        <p:spPr>
          <a:xfrm rot="20367066">
            <a:off x="838200" y="609600"/>
            <a:ext cx="6248400" cy="5638800"/>
          </a:xfrm>
        </p:spPr>
      </p:pic>
    </p:spTree>
  </p:cSld>
  <p:clrMapOvr>
    <a:masterClrMapping/>
  </p:clrMapOvr>
  <p:transition spd="slow" advClick="0" advTm="4000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reundschaft_ist_meistens_bestaendiger_als_liebesbeziehungen_sie_traegt_uns_durch_die_hoehen_und_tiefen_des_leben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524800" cy="4987925"/>
          </a:xfrm>
        </p:spPr>
      </p:pic>
      <p:pic>
        <p:nvPicPr>
          <p:cNvPr id="9" name="Содержимое 8" descr="Spongebob-Squarepants-memorable-tv-34390162-938-51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14800" y="2286000"/>
            <a:ext cx="3521075" cy="1921951"/>
          </a:xfrm>
        </p:spPr>
      </p:pic>
    </p:spTree>
  </p:cSld>
  <p:clrMapOvr>
    <a:masterClrMapping/>
  </p:clrMapOvr>
  <p:transition spd="slow" advClick="0" advTm="40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7373a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64670">
            <a:off x="72617" y="317238"/>
            <a:ext cx="7543800" cy="6141720"/>
          </a:xfrm>
        </p:spPr>
      </p:pic>
    </p:spTree>
  </p:cSld>
  <p:clrMapOvr>
    <a:masterClrMapping/>
  </p:clrMapOvr>
  <p:transition spd="slow" advClick="0" advTm="4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_COLOURBOX10765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"/>
            <a:ext cx="8763000" cy="656082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e2b5e2fda1baa56d1ee46eb3c66accf8eeb27f5efb5d229b94c9231ad37610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5241">
            <a:off x="171824" y="1485900"/>
            <a:ext cx="7553636" cy="39243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89d029e7cad8a3d1dd92659436631a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457200" y="1066800"/>
            <a:ext cx="4206240" cy="4206240"/>
          </a:xfrm>
        </p:spPr>
      </p:pic>
      <p:pic>
        <p:nvPicPr>
          <p:cNvPr id="6" name="Рисунок 5" descr="1-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25363">
            <a:off x="5289639" y="2112731"/>
            <a:ext cx="3566160" cy="222885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ЛЕКСИЧЕСКИЕ ЕДИНИЦЫ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5B2A83D-AAE5-5FB7-8E51-194960B8E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83820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Die </a:t>
            </a:r>
            <a:r>
              <a:rPr lang="en-US" dirty="0" err="1"/>
              <a:t>Freundschaft</a:t>
            </a:r>
            <a:r>
              <a:rPr lang="en-US" dirty="0"/>
              <a:t>     </a:t>
            </a:r>
            <a:r>
              <a:rPr lang="ru-RU" dirty="0"/>
              <a:t>           Дружба</a:t>
            </a:r>
            <a:r>
              <a:rPr lang="en-US" dirty="0"/>
              <a:t>                                                         </a:t>
            </a:r>
          </a:p>
          <a:p>
            <a:r>
              <a:rPr lang="en-US" dirty="0"/>
              <a:t>Der Freund                        </a:t>
            </a:r>
            <a:r>
              <a:rPr lang="ru-RU" dirty="0"/>
              <a:t>друг</a:t>
            </a:r>
            <a:r>
              <a:rPr lang="en-US" dirty="0"/>
              <a:t>                                                 </a:t>
            </a:r>
          </a:p>
          <a:p>
            <a:r>
              <a:rPr lang="en-US" dirty="0"/>
              <a:t>Die </a:t>
            </a:r>
            <a:r>
              <a:rPr lang="en-US" dirty="0" err="1"/>
              <a:t>Freundin</a:t>
            </a:r>
            <a:r>
              <a:rPr lang="en-US" dirty="0"/>
              <a:t>, -</a:t>
            </a:r>
            <a:r>
              <a:rPr lang="en-US" dirty="0" err="1"/>
              <a:t>nen</a:t>
            </a:r>
            <a:r>
              <a:rPr lang="en-US" dirty="0"/>
              <a:t>              </a:t>
            </a:r>
            <a:r>
              <a:rPr lang="ru-RU" dirty="0"/>
              <a:t>подруга</a:t>
            </a:r>
            <a:r>
              <a:rPr lang="en-US" dirty="0"/>
              <a:t>                                                  </a:t>
            </a:r>
          </a:p>
          <a:p>
            <a:r>
              <a:rPr lang="en-US" dirty="0"/>
              <a:t>Der </a:t>
            </a:r>
            <a:r>
              <a:rPr lang="en-US" dirty="0" err="1"/>
              <a:t>Skaterpark</a:t>
            </a:r>
            <a:r>
              <a:rPr lang="en-US" dirty="0"/>
              <a:t>                  </a:t>
            </a:r>
            <a:r>
              <a:rPr lang="ru-RU" dirty="0"/>
              <a:t>  скейтпарк</a:t>
            </a:r>
            <a:r>
              <a:rPr lang="en-US" dirty="0"/>
              <a:t>                                                </a:t>
            </a:r>
          </a:p>
          <a:p>
            <a:r>
              <a:rPr lang="en-US" dirty="0"/>
              <a:t>Die </a:t>
            </a:r>
            <a:r>
              <a:rPr lang="en-US" dirty="0" err="1"/>
              <a:t>Deutscharbeit</a:t>
            </a:r>
            <a:r>
              <a:rPr lang="en-US" dirty="0"/>
              <a:t>                 </a:t>
            </a:r>
            <a:r>
              <a:rPr lang="ru-RU" dirty="0"/>
              <a:t> работа по </a:t>
            </a:r>
            <a:r>
              <a:rPr lang="ru-RU" dirty="0" err="1"/>
              <a:t>нем.яз</a:t>
            </a:r>
            <a:r>
              <a:rPr lang="en-US" dirty="0"/>
              <a:t>                                               </a:t>
            </a:r>
            <a:endParaRPr lang="ru-RU" dirty="0"/>
          </a:p>
          <a:p>
            <a:r>
              <a:rPr lang="en-US" dirty="0"/>
              <a:t>  Das </a:t>
            </a:r>
            <a:r>
              <a:rPr lang="en-US" dirty="0" err="1"/>
              <a:t>Kompliment</a:t>
            </a:r>
            <a:r>
              <a:rPr lang="en-US" dirty="0"/>
              <a:t>                  </a:t>
            </a:r>
            <a:r>
              <a:rPr lang="ru-RU" dirty="0"/>
              <a:t>комплимент</a:t>
            </a:r>
            <a:r>
              <a:rPr lang="en-US" dirty="0"/>
              <a:t>                                </a:t>
            </a:r>
          </a:p>
          <a:p>
            <a:endParaRPr lang="en-US" dirty="0"/>
          </a:p>
          <a:p>
            <a:r>
              <a:rPr lang="en-US" dirty="0" err="1"/>
              <a:t>Zuverl</a:t>
            </a:r>
            <a:r>
              <a:rPr lang="ru-RU" dirty="0"/>
              <a:t>е</a:t>
            </a:r>
            <a:r>
              <a:rPr lang="en-US" dirty="0" err="1"/>
              <a:t>ssig</a:t>
            </a:r>
            <a:r>
              <a:rPr lang="en-US" dirty="0"/>
              <a:t>                             </a:t>
            </a:r>
            <a:r>
              <a:rPr lang="ru-RU" dirty="0"/>
              <a:t>надежный</a:t>
            </a:r>
            <a:r>
              <a:rPr lang="en-US" dirty="0"/>
              <a:t>                                              </a:t>
            </a:r>
          </a:p>
          <a:p>
            <a:r>
              <a:rPr lang="en-US" dirty="0" err="1"/>
              <a:t>Vorsichtig</a:t>
            </a:r>
            <a:r>
              <a:rPr lang="en-US" dirty="0"/>
              <a:t>  </a:t>
            </a:r>
            <a:r>
              <a:rPr lang="ru-RU" dirty="0"/>
              <a:t>                             осторожный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 Freundlich                           </a:t>
            </a:r>
            <a:r>
              <a:rPr lang="ru-RU" dirty="0"/>
              <a:t>дружелюбный</a:t>
            </a:r>
            <a:r>
              <a:rPr lang="en-US" dirty="0"/>
              <a:t> </a:t>
            </a:r>
          </a:p>
          <a:p>
            <a:r>
              <a:rPr lang="en-US" dirty="0"/>
              <a:t>Verstehen                              </a:t>
            </a:r>
            <a:r>
              <a:rPr lang="ru-RU" dirty="0"/>
              <a:t>понимать</a:t>
            </a:r>
            <a:r>
              <a:rPr lang="en-US" dirty="0"/>
              <a:t>                                               </a:t>
            </a:r>
          </a:p>
          <a:p>
            <a:r>
              <a:rPr lang="en-US" dirty="0"/>
              <a:t>Ich mag dich </a:t>
            </a:r>
            <a:r>
              <a:rPr lang="en-US" dirty="0" err="1"/>
              <a:t>sehr</a:t>
            </a:r>
            <a:r>
              <a:rPr lang="en-US" dirty="0"/>
              <a:t>                 </a:t>
            </a:r>
            <a:r>
              <a:rPr lang="ru-RU" dirty="0"/>
              <a:t>ты мне нравишься</a:t>
            </a:r>
            <a:r>
              <a:rPr lang="en-US" dirty="0"/>
              <a:t>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de-DE" b="0" i="0" dirty="0">
              <a:solidFill>
                <a:srgbClr val="181818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Click="0" advTm="4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ilder.pafnet.d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24157">
            <a:off x="609600" y="609600"/>
            <a:ext cx="8116990" cy="5505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4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0zqz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03308">
            <a:off x="685800" y="381000"/>
            <a:ext cx="7315200" cy="6012842"/>
          </a:xfrm>
        </p:spPr>
      </p:pic>
    </p:spTree>
  </p:cSld>
  <p:clrMapOvr>
    <a:masterClrMapping/>
  </p:clrMapOvr>
  <p:transition spd="slow" advClick="0" advTm="4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-2802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26262">
            <a:off x="685800" y="289268"/>
            <a:ext cx="6240792" cy="6568732"/>
          </a:xfrm>
        </p:spPr>
      </p:pic>
    </p:spTree>
  </p:cSld>
  <p:clrMapOvr>
    <a:masterClrMapping/>
  </p:clrMapOvr>
  <p:transition spd="slow" advClick="0" advTm="4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artoons__055489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16" r="16516"/>
          <a:stretch>
            <a:fillRect/>
          </a:stretch>
        </p:blipFill>
        <p:spPr>
          <a:xfrm rot="20803796">
            <a:off x="951107" y="1941708"/>
            <a:ext cx="4869922" cy="4869922"/>
          </a:xfrm>
        </p:spPr>
      </p:pic>
      <p:pic>
        <p:nvPicPr>
          <p:cNvPr id="6" name="Рисунок 5" descr="b2-r_p_172337_2_1165__00002d0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8272"/>
            <a:ext cx="7912231" cy="2120128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65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Open Sans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ЛЕКСИЧЕСКИЕ ЕДИНИЦЫ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Сурбет Халилова</cp:lastModifiedBy>
  <cp:revision>11</cp:revision>
  <dcterms:created xsi:type="dcterms:W3CDTF">2018-02-19T21:21:42Z</dcterms:created>
  <dcterms:modified xsi:type="dcterms:W3CDTF">2023-12-12T19:35:30Z</dcterms:modified>
</cp:coreProperties>
</file>